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22"/>
  </p:notesMasterIdLst>
  <p:sldIdLst>
    <p:sldId id="257" r:id="rId2"/>
    <p:sldId id="258" r:id="rId3"/>
    <p:sldId id="277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63" r:id="rId13"/>
    <p:sldId id="264" r:id="rId14"/>
    <p:sldId id="265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232B-D1BE-46ED-8484-F2894FCB10AA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8FED-47A4-4A5F-AD47-0560BFB7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10192-3972-4BFE-8A3D-17D7677945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5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6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6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66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279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9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43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281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62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40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2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63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9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11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72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8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7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96C96F-94B4-4155-AFFC-51759C30AA24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6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8585" y="410308"/>
            <a:ext cx="8335107" cy="6025661"/>
            <a:chOff x="398585" y="410308"/>
            <a:chExt cx="8335107" cy="60256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85" y="1758462"/>
              <a:ext cx="8335107" cy="467750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98585" y="410308"/>
              <a:ext cx="8335107" cy="13481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আমার শ্রেণী কক্ষের সকলকে জানাই </a:t>
              </a:r>
              <a:endPara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শুভেচ্ছা ও স্বাগতম</a:t>
              </a:r>
              <a:r>
                <a:rPr lang="en-US" sz="4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807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48" y="388067"/>
            <a:ext cx="4019072" cy="464795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12848" y="5209984"/>
            <a:ext cx="4019071" cy="9195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স্টিভ জবস</a:t>
            </a:r>
          </a:p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১৯৫৫-২০১১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89175" y="5209985"/>
            <a:ext cx="4223767" cy="919553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অ্যাপল কোম্পাণীর জনক, যার হাতে </a:t>
            </a:r>
            <a:r>
              <a:rPr lang="en-US" sz="2800" b="1" dirty="0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PC </a:t>
            </a:r>
            <a:r>
              <a:rPr lang="bn-BD" sz="2800" b="1" dirty="0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নানান পর্যায় বিকশিত হয়।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5" y="388068"/>
            <a:ext cx="4223767" cy="464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7" y="409433"/>
            <a:ext cx="4148919" cy="4579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4" y="409433"/>
            <a:ext cx="4155953" cy="457922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85647" y="4988663"/>
            <a:ext cx="4148919" cy="148679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2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2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 হেনরি ‘বিল গেটস’</a:t>
            </a:r>
            <a:r>
              <a:rPr lang="en-US" sz="22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2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</a:t>
            </a:r>
          </a:p>
          <a:p>
            <a:pPr algn="ctr"/>
            <a:r>
              <a:rPr lang="bn-BD" sz="22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বিকাশক অপারেটিং সিস্টেমের</a:t>
            </a:r>
            <a:r>
              <a:rPr lang="en-US" sz="22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2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BD" sz="22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429695" y="4988663"/>
            <a:ext cx="4155952" cy="1486793"/>
          </a:xfrm>
          <a:prstGeom prst="snip2Same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2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 হাতে বিকশিত হয়, এমএস ডস ও উইন্ডোজ। যা দ্বারা বিশ্বের অধিকাংশ কম্পিউটার পরিচালিত</a:t>
            </a:r>
            <a:r>
              <a:rPr lang="en-US" sz="22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6950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51" y="402615"/>
            <a:ext cx="3875964" cy="4442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402615"/>
            <a:ext cx="4301786" cy="4442339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4872251" y="4992844"/>
            <a:ext cx="3875964" cy="1435251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টিমোথি জন ‘টিম’ বার্নাস-লি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450376" y="4992844"/>
            <a:ext cx="4301786" cy="1435252"/>
          </a:xfrm>
          <a:prstGeom prst="snip2SameRect">
            <a:avLst>
              <a:gd name="adj1" fmla="val 16667"/>
              <a:gd name="adj2" fmla="val 106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ওয়ার্ল্ড ওয়াইড ওয়েবের জনক। নেটওয়ার্ক প্রযুক্তির বিকাশের ফলে বিশ্বে ইন্টারনেট বিস্তৃত এবং অর্থনীতি শক্তিশালী হচ্ছে।  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4" y="417317"/>
            <a:ext cx="3753134" cy="458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9" y="417317"/>
            <a:ext cx="4401836" cy="41546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1434" y="5003021"/>
            <a:ext cx="3753134" cy="14387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 জাকারবার্গ </a:t>
            </a:r>
          </a:p>
          <a:p>
            <a:pPr algn="ctr"/>
            <a:r>
              <a:rPr lang="bn-BD" sz="36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 ১৪ ১৯৮৪ </a:t>
            </a:r>
            <a:endParaRPr lang="en-US" sz="3600" b="1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43119" y="5003021"/>
            <a:ext cx="4401836" cy="1438722"/>
          </a:xfrm>
          <a:prstGeom prst="flowChartAlternateProcess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যোগাযোগের মাধ্যম ‘ফেসবুক’ এর জনক। ১১৯ কোটির বেশি লোক বর্তমানে ফেসবুক ব্যবহার করে।  </a:t>
            </a:r>
            <a:endParaRPr lang="en-US" sz="2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404830" y="409434"/>
            <a:ext cx="8297838" cy="1774208"/>
          </a:xfrm>
          <a:prstGeom prst="wave">
            <a:avLst>
              <a:gd name="adj1" fmla="val 0"/>
              <a:gd name="adj2" fmla="val -14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Deflate">
              <a:avLst>
                <a:gd name="adj" fmla="val 16443"/>
              </a:avLst>
            </a:prstTxWarp>
          </a:bodyPr>
          <a:lstStyle/>
          <a:p>
            <a:pPr algn="ctr"/>
            <a:r>
              <a:rPr lang="en-US" sz="3713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713" dirty="0" err="1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endParaRPr lang="en-US" sz="3713" dirty="0">
              <a:ln w="0"/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0" y="2183643"/>
            <a:ext cx="4098931" cy="3125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96" y="2183642"/>
            <a:ext cx="3927072" cy="31253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4830" y="5486400"/>
            <a:ext cx="8297837" cy="93260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 ই-লার্নিং পদ্ধতি। যা ব্যবহার করে শিক্ষা ব্যবস্থা বিকশিত হচ্ছে।  </a:t>
            </a:r>
            <a:endParaRPr lang="en-US" sz="2800" b="1" dirty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64" y="418355"/>
            <a:ext cx="3918282" cy="48087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0332" y="5477258"/>
            <a:ext cx="8308314" cy="99655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 শিক্ষকের পাঠদান ভিডিওর মাধ্যমে বিভিন্ন স্কুলে পাঠদান। 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2" y="418356"/>
            <a:ext cx="4117077" cy="480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388698"/>
            <a:ext cx="3982576" cy="4442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96" y="388699"/>
            <a:ext cx="4125765" cy="4442608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455129" y="5186149"/>
            <a:ext cx="8288333" cy="1238316"/>
          </a:xfrm>
          <a:prstGeom prst="flowChartAlternateProcess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 </a:t>
            </a:r>
            <a:r>
              <a:rPr lang="bn-BD" sz="3200" b="1" dirty="0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bn-BD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পৃথিবীর বড় বড় বিশ্ববিদ্যালয়ের অসংখ্য কোর্স। যা গ্রহনে উপকৃত হুওয়া যায়। </a:t>
            </a:r>
            <a:endParaRPr lang="en-US" sz="32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9435" y="5390866"/>
            <a:ext cx="8338781" cy="142045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করে কীভাবে বিশ্ব অর্থনীতি শক্তিশালী হচ্ছে।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409435" y="259308"/>
            <a:ext cx="8338782" cy="892581"/>
          </a:xfrm>
          <a:prstGeom prst="ribbon">
            <a:avLst>
              <a:gd name="adj1" fmla="val 16667"/>
              <a:gd name="adj2" fmla="val 6606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5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05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5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5" y="1151889"/>
            <a:ext cx="8338782" cy="423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382137" y="409433"/>
            <a:ext cx="8338782" cy="1486439"/>
          </a:xfrm>
          <a:prstGeom prst="flowChartMagneticDis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500" b="1" dirty="0" err="1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500" b="1" dirty="0">
              <a:ln w="66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image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/>
          <a:stretch>
            <a:fillRect/>
          </a:stretch>
        </p:blipFill>
        <p:spPr bwMode="auto">
          <a:xfrm>
            <a:off x="3753134" y="1895873"/>
            <a:ext cx="4986379" cy="458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138" y="1895871"/>
            <a:ext cx="3352402" cy="45868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জগদীশ চন্দ্র বসু কোন দেশের বিজ্ঞানী?</a:t>
            </a:r>
          </a:p>
          <a:p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ই-মেইল এর জনক কে?</a:t>
            </a:r>
          </a:p>
          <a:p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বিশ্বে কত লোক ফেসবুক ব্যবহার করে?</a:t>
            </a:r>
          </a:p>
          <a:p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ই-লার্নিং কি সনাতন পদ্ধতিতে পাঠদানের বিকল্প?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434" y="4558353"/>
            <a:ext cx="8338782" cy="19106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 </a:t>
            </a:r>
            <a:r>
              <a:rPr lang="bn-BD" sz="44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 উন্নয়নে ই-লার্নিং কী ভূমিকা পালন করতে পারে, লিখে আনবে। 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4" y="395785"/>
            <a:ext cx="8338781" cy="41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92522" y="373214"/>
            <a:ext cx="8397861" cy="6049107"/>
            <a:chOff x="406170" y="386862"/>
            <a:chExt cx="8397861" cy="6049107"/>
          </a:xfrm>
        </p:grpSpPr>
        <p:sp>
          <p:nvSpPr>
            <p:cNvPr id="11" name="Rectangle 10"/>
            <p:cNvSpPr/>
            <p:nvPr/>
          </p:nvSpPr>
          <p:spPr>
            <a:xfrm>
              <a:off x="406170" y="386862"/>
              <a:ext cx="8397861" cy="604910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67408" y="880755"/>
              <a:ext cx="42437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6000" dirty="0">
                <a:solidFill>
                  <a:srgbClr val="00B05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4184" y="665313"/>
              <a:ext cx="1422400" cy="17144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8" name="Rectangle 17"/>
          <p:cNvSpPr/>
          <p:nvPr/>
        </p:nvSpPr>
        <p:spPr>
          <a:xfrm>
            <a:off x="632609" y="2990363"/>
            <a:ext cx="79176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নামঃ- মোঃ আসাদুল্লাহ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পদবীঃ-সহকারী শিক্ষক (তথ্য ও যোগাযোগ প্রযুক্তি)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প্রতিষ্ঠানঃ- বাঘাবাড়ী ফাজিল (স্নাতক) মাদ্রাসা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নং- ০১৭২১-৩৩৮৭০৯/০১৮৬০-২০৫০৩৭ 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ইমেইল নং-jewelranabfm@gmail.com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2136" y="423082"/>
            <a:ext cx="8325136" cy="5964070"/>
            <a:chOff x="2388885" y="284125"/>
            <a:chExt cx="4182603" cy="62081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885" y="284125"/>
              <a:ext cx="4182603" cy="620811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78491" y="536065"/>
              <a:ext cx="1731264" cy="76944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2475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2475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86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4735" y="400509"/>
            <a:ext cx="8382000" cy="6131170"/>
            <a:chOff x="422030" y="386861"/>
            <a:chExt cx="8382000" cy="6131170"/>
          </a:xfrm>
        </p:grpSpPr>
        <p:sp>
          <p:nvSpPr>
            <p:cNvPr id="2" name="Rectangle 1"/>
            <p:cNvSpPr/>
            <p:nvPr/>
          </p:nvSpPr>
          <p:spPr>
            <a:xfrm>
              <a:off x="422030" y="386861"/>
              <a:ext cx="8382000" cy="613117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4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দাখিল </a:t>
              </a:r>
              <a:r>
                <a:rPr lang="bn-BD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-  </a:t>
              </a:r>
              <a:r>
                <a:rPr lang="en-US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9-10</a:t>
              </a:r>
              <a:r>
                <a:rPr lang="bn-BD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 শ্রেণী</a:t>
              </a:r>
              <a:endPara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বিষয় : আইসিটি</a:t>
              </a:r>
            </a:p>
            <a:p>
              <a:pPr algn="ctr"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অধ্যায়-</a:t>
              </a:r>
              <a:r>
                <a:rPr lang="bn-BD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</a:p>
            <a:p>
              <a:pPr algn="ctr">
                <a:defRPr/>
              </a:pPr>
              <a:r>
                <a:rPr lang="bn-BD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bn-BD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৪৫ মি</a:t>
              </a:r>
              <a:r>
                <a:rPr lang="en-US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</a:p>
            <a:p>
              <a:pPr algn="ctr">
                <a:defRPr/>
              </a:pPr>
              <a:r>
                <a:rPr lang="bn-BD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তাং-</a:t>
              </a:r>
              <a:r>
                <a:rPr lang="en-US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0০</a:t>
              </a:r>
              <a:r>
                <a:rPr lang="bn-BD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BD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১/২০১</a:t>
              </a:r>
              <a:r>
                <a:rPr lang="en-US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49617" y="791308"/>
              <a:ext cx="43268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8000" b="1" dirty="0" smtClean="0">
                  <a:ln w="0"/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8000" b="1" dirty="0" smtClean="0">
                  <a:ln w="0"/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8000" b="1" dirty="0" smtClean="0">
                  <a:ln w="0"/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b="1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7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422031" y="409433"/>
            <a:ext cx="8299938" cy="1196630"/>
          </a:xfrm>
          <a:prstGeom prst="flowChart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এবং চিন্তা কর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1610436"/>
            <a:ext cx="4122673" cy="220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0" y="1606062"/>
            <a:ext cx="3781479" cy="2205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3927230"/>
            <a:ext cx="4122672" cy="2497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0" y="3927230"/>
            <a:ext cx="3781479" cy="24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31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0308" y="410309"/>
            <a:ext cx="8323384" cy="6224952"/>
            <a:chOff x="410308" y="410309"/>
            <a:chExt cx="8323384" cy="6224952"/>
          </a:xfrm>
        </p:grpSpPr>
        <p:sp>
          <p:nvSpPr>
            <p:cNvPr id="2" name="Left-Right Arrow 1"/>
            <p:cNvSpPr/>
            <p:nvPr/>
          </p:nvSpPr>
          <p:spPr>
            <a:xfrm>
              <a:off x="410308" y="3071216"/>
              <a:ext cx="8323384" cy="3564045"/>
            </a:xfrm>
            <a:prstGeom prst="leftRightArrow">
              <a:avLst>
                <a:gd name="adj1" fmla="val 90152"/>
                <a:gd name="adj2" fmla="val 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প্রযুক্তি </a:t>
              </a:r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 </a:t>
              </a:r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</a:t>
              </a:r>
              <a:r>
                <a:rPr lang="bn-BD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endPara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itle 1"/>
            <p:cNvSpPr txBox="1">
              <a:spLocks/>
            </p:cNvSpPr>
            <p:nvPr/>
          </p:nvSpPr>
          <p:spPr>
            <a:xfrm>
              <a:off x="410308" y="410309"/>
              <a:ext cx="8323383" cy="284870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endParaRPr lang="en-US" sz="72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7200" b="1" spc="150" dirty="0" smtClean="0">
                  <a:ln w="11430"/>
                  <a:solidFill>
                    <a:srgbClr val="FFC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ঘোষনা</a:t>
              </a:r>
              <a:endParaRPr lang="en-US" sz="72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1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09434" y="2202351"/>
            <a:ext cx="8325133" cy="1068589"/>
          </a:xfrm>
          <a:prstGeom prst="downArrow">
            <a:avLst>
              <a:gd name="adj1" fmla="val 100000"/>
              <a:gd name="adj2" fmla="val 4035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75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অধ্যায় শেষে তোমরা-</a:t>
            </a:r>
            <a:endParaRPr lang="en-US" sz="3375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434" y="4790363"/>
            <a:ext cx="8325133" cy="165137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ই- লার্নিং 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ব্যাখ্যা করতে পারবে।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9435" y="3270941"/>
            <a:ext cx="8325132" cy="1345003"/>
          </a:xfrm>
          <a:prstGeom prst="roundRect">
            <a:avLst>
              <a:gd name="adj" fmla="val 46875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সংশ্লিষ্ট ব্যক্তিবর্গের অবদান বর্ণনা করতে পারবে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434" y="423081"/>
            <a:ext cx="8325134" cy="16048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09433" y="191069"/>
            <a:ext cx="8325134" cy="1719617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সংশ্লিষ্ট ব্যক্তিবর্গ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09153" y="5186876"/>
            <a:ext cx="3625414" cy="131650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kern="1000" spc="28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 ক্লার্ক ম্যাক্সওয়েল</a:t>
            </a:r>
          </a:p>
          <a:p>
            <a:pPr algn="ctr"/>
            <a:r>
              <a:rPr lang="bn-BD" sz="3200" b="1" kern="1000" spc="28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১৮৩১-১৮৭৯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5911" y="1910687"/>
            <a:ext cx="3929649" cy="2838734"/>
            <a:chOff x="433387" y="2256208"/>
            <a:chExt cx="3967163" cy="27518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87" y="3956474"/>
              <a:ext cx="3967163" cy="10515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0" y="2256208"/>
              <a:ext cx="3810000" cy="145914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52" y="1829815"/>
            <a:ext cx="3625413" cy="29196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9433" y="5186876"/>
            <a:ext cx="4066127" cy="131650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ও চৌম্বক বলকে একত্র করে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তড়িৎ চৌম্বকীয় বলের ধারণা প্রকাশ করেন।</a:t>
            </a:r>
          </a:p>
        </p:txBody>
      </p:sp>
    </p:spTree>
    <p:extLst>
      <p:ext uri="{BB962C8B-B14F-4D97-AF65-F5344CB8AC3E}">
        <p14:creationId xmlns:p14="http://schemas.microsoft.com/office/powerpoint/2010/main" val="19149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409433"/>
            <a:ext cx="4107976" cy="44628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9432" y="5412499"/>
            <a:ext cx="4107977" cy="101559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kern="1000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জগদীশ চন্দ্র বসু</a:t>
            </a:r>
          </a:p>
          <a:p>
            <a:pPr algn="ctr"/>
            <a:r>
              <a:rPr lang="bn-BD" sz="3200" kern="1000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১৮৫৮-১৯৩৭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81182" y="409432"/>
            <a:ext cx="4053385" cy="4462818"/>
            <a:chOff x="5300662" y="345974"/>
            <a:chExt cx="3600450" cy="52066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663" y="345974"/>
              <a:ext cx="3600449" cy="26968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662" y="3313770"/>
              <a:ext cx="3542043" cy="2238838"/>
            </a:xfrm>
            <a:prstGeom prst="rect">
              <a:avLst/>
            </a:prstGeom>
          </p:spPr>
        </p:pic>
      </p:grpSp>
      <p:sp>
        <p:nvSpPr>
          <p:cNvPr id="6" name="Flowchart: Card 5"/>
          <p:cNvSpPr/>
          <p:nvPr/>
        </p:nvSpPr>
        <p:spPr>
          <a:xfrm>
            <a:off x="4681182" y="5412499"/>
            <a:ext cx="4053385" cy="1015597"/>
          </a:xfrm>
          <a:prstGeom prst="flowChartPunchedCar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অতিক্ষুদ্র তরংগ ব্যবহার করে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bn-BD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 প্রেরণে সফল হন </a:t>
            </a:r>
            <a:endParaRPr lang="en-US" sz="28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4" y="424333"/>
            <a:ext cx="3655931" cy="2741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4" y="3844366"/>
            <a:ext cx="3655931" cy="2618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10" y="3844365"/>
            <a:ext cx="4531058" cy="1886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10" y="424333"/>
            <a:ext cx="4531058" cy="3168253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4203510" y="5731287"/>
            <a:ext cx="4531058" cy="73134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প্রথম ই-মেইল সিস্টেম চালু করেন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Card 9"/>
          <p:cNvSpPr/>
          <p:nvPr/>
        </p:nvSpPr>
        <p:spPr>
          <a:xfrm>
            <a:off x="392534" y="3270165"/>
            <a:ext cx="3655931" cy="473994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 স্যামুয়েল টমলিনসন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929</TotalTime>
  <Words>332</Words>
  <Application>Microsoft Office PowerPoint</Application>
  <PresentationFormat>On-screen Show (4:3)</PresentationFormat>
  <Paragraphs>62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Jeweel</cp:lastModifiedBy>
  <cp:revision>149</cp:revision>
  <dcterms:created xsi:type="dcterms:W3CDTF">2015-01-07T02:53:07Z</dcterms:created>
  <dcterms:modified xsi:type="dcterms:W3CDTF">2015-10-18T14:48:42Z</dcterms:modified>
</cp:coreProperties>
</file>